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1145" r:id="rId3"/>
    <p:sldId id="1146" r:id="rId4"/>
    <p:sldId id="1147" r:id="rId5"/>
    <p:sldId id="1148" r:id="rId6"/>
    <p:sldId id="1149" r:id="rId7"/>
    <p:sldId id="1150" r:id="rId8"/>
    <p:sldId id="1151" r:id="rId9"/>
    <p:sldId id="1152" r:id="rId10"/>
    <p:sldId id="1153" r:id="rId11"/>
    <p:sldId id="1154" r:id="rId12"/>
    <p:sldId id="1155" r:id="rId13"/>
    <p:sldId id="1156" r:id="rId14"/>
    <p:sldId id="1157" r:id="rId15"/>
    <p:sldId id="1158" r:id="rId16"/>
    <p:sldId id="1159" r:id="rId17"/>
    <p:sldId id="1160" r:id="rId18"/>
    <p:sldId id="1161" r:id="rId19"/>
    <p:sldId id="1162" r:id="rId20"/>
    <p:sldId id="1163" r:id="rId21"/>
    <p:sldId id="1164" r:id="rId22"/>
    <p:sldId id="1165" r:id="rId23"/>
    <p:sldId id="1166" r:id="rId24"/>
    <p:sldId id="1167" r:id="rId25"/>
    <p:sldId id="1168" r:id="rId26"/>
    <p:sldId id="1169" r:id="rId27"/>
    <p:sldId id="1170" r:id="rId28"/>
    <p:sldId id="1171" r:id="rId29"/>
    <p:sldId id="1172" r:id="rId30"/>
    <p:sldId id="1173" r:id="rId31"/>
    <p:sldId id="1174" r:id="rId32"/>
    <p:sldId id="1175" r:id="rId33"/>
    <p:sldId id="1176" r:id="rId34"/>
    <p:sldId id="1177" r:id="rId35"/>
    <p:sldId id="1178" r:id="rId36"/>
    <p:sldId id="1179" r:id="rId37"/>
    <p:sldId id="1180" r:id="rId38"/>
    <p:sldId id="1181" r:id="rId39"/>
    <p:sldId id="1182" r:id="rId40"/>
    <p:sldId id="1183" r:id="rId41"/>
    <p:sldId id="1184" r:id="rId42"/>
    <p:sldId id="1185" r:id="rId43"/>
    <p:sldId id="1186" r:id="rId44"/>
    <p:sldId id="1187" r:id="rId45"/>
    <p:sldId id="1188" r:id="rId46"/>
    <p:sldId id="1189" r:id="rId47"/>
    <p:sldId id="1190" r:id="rId48"/>
    <p:sldId id="1191" r:id="rId49"/>
    <p:sldId id="1192" r:id="rId50"/>
    <p:sldId id="1193" r:id="rId51"/>
    <p:sldId id="1194" r:id="rId52"/>
    <p:sldId id="1195" r:id="rId53"/>
    <p:sldId id="1196" r:id="rId54"/>
    <p:sldId id="1197" r:id="rId55"/>
    <p:sldId id="1198" r:id="rId56"/>
    <p:sldId id="1199" r:id="rId57"/>
    <p:sldId id="1200" r:id="rId58"/>
    <p:sldId id="1201" r:id="rId59"/>
    <p:sldId id="1202" r:id="rId60"/>
    <p:sldId id="1203" r:id="rId61"/>
    <p:sldId id="1204" r:id="rId62"/>
    <p:sldId id="1205" r:id="rId63"/>
    <p:sldId id="1206" r:id="rId64"/>
    <p:sldId id="1207" r:id="rId65"/>
    <p:sldId id="1080" r:id="rId66"/>
    <p:sldId id="1208" r:id="rId6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A479A-BC0F-42A9-B16F-C35534F6360C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C20F-33D2-412D-A5F9-07F52D37D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3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0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8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&amp; Ron Lipsman</a:t>
            </a:r>
            <a:br>
              <a:rPr lang="en-US" dirty="0" smtClean="0"/>
            </a:br>
            <a:r>
              <a:rPr lang="en-US" dirty="0" smtClean="0"/>
              <a:t>together for 55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March 1960 through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7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2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00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94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3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5" y="0"/>
            <a:ext cx="473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9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0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6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19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5972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2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Par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7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89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66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67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4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inGoodLate20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69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Kinnere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0"/>
            <a:ext cx="6235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06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29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Hou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00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47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hasVineyard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0"/>
            <a:ext cx="6688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4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0"/>
            <a:ext cx="6954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0"/>
            <a:ext cx="5006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7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0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90-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8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Tee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0"/>
            <a:ext cx="5581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7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tyNes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45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25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pinOu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5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0"/>
            <a:ext cx="3571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45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0"/>
            <a:ext cx="3443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4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8"/>
            <a:ext cx="9144000" cy="615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3" y="0"/>
            <a:ext cx="3151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9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47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0"/>
            <a:ext cx="4752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8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8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S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2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8" y="0"/>
            <a:ext cx="4719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95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45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4964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4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0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0"/>
            <a:ext cx="8410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17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2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5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e-ronshelperkinsco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76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73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thAnniv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67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0"/>
            <a:ext cx="4333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72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04-ronshel40ki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81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yGap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29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24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64thB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73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iba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6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sa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4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orialDay2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36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hHashannh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0"/>
            <a:ext cx="5033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32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p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4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1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Grossinge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25" y="0"/>
            <a:ext cx="5645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9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Lak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0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GC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75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th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32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ear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7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Ron’s Thoughts, November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The previous three photos of Ron &amp; Shelly are “selfies” – taken </a:t>
            </a:r>
            <a:r>
              <a:rPr lang="en-US" i="1" dirty="0" err="1" smtClean="0"/>
              <a:t>resp</a:t>
            </a:r>
            <a:r>
              <a:rPr lang="en-US" i="1" dirty="0" smtClean="0"/>
              <a:t>: in Grand Central Station</a:t>
            </a:r>
            <a:r>
              <a:rPr lang="en-US" i="1" dirty="0"/>
              <a:t>;</a:t>
            </a:r>
            <a:r>
              <a:rPr lang="en-US" i="1" dirty="0" smtClean="0"/>
              <a:t> on the day of our 50</a:t>
            </a:r>
            <a:r>
              <a:rPr lang="en-US" i="1" baseline="30000" dirty="0" smtClean="0"/>
              <a:t>th</a:t>
            </a:r>
            <a:r>
              <a:rPr lang="en-US" i="1" dirty="0" smtClean="0"/>
              <a:t> wedding anniversary; and on our last Thanksgiving together. I was blessed and incredibly lucky to have spent 55 years together with Shelly. I loved her from the first moment I saw her in 1958. I love her still.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02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8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89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3" y="0"/>
            <a:ext cx="658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88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29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08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99</Words>
  <Application>Microsoft Office PowerPoint</Application>
  <PresentationFormat>On-screen Show (4:3)</PresentationFormat>
  <Paragraphs>5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Shelly &amp; Ron Lipsman together for 55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Ron’s Thoughts, November 2016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&amp; Ron together for 55 years</dc:title>
  <dc:creator>rlipsman</dc:creator>
  <cp:lastModifiedBy>rlipsman</cp:lastModifiedBy>
  <cp:revision>12</cp:revision>
  <dcterms:created xsi:type="dcterms:W3CDTF">2016-10-07T15:31:37Z</dcterms:created>
  <dcterms:modified xsi:type="dcterms:W3CDTF">2016-10-10T21:47:40Z</dcterms:modified>
</cp:coreProperties>
</file>